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0"/>
    <p:restoredTop sz="94673"/>
  </p:normalViewPr>
  <p:slideViewPr>
    <p:cSldViewPr snapToGrid="0" snapToObjects="1">
      <p:cViewPr varScale="1">
        <p:scale>
          <a:sx n="78" d="100"/>
          <a:sy n="78" d="100"/>
        </p:scale>
        <p:origin x="18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47A15-13B9-294E-B1DC-9334E0021164}" type="datetimeFigureOut">
              <a:rPr lang="en-US" smtClean="0"/>
              <a:t>3/5/24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26635-5B66-7949-8B59-B5FB71733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6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926635-5B66-7949-8B59-B5FB717334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97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2AC25-B80D-174E-9513-29AA4DB7E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B1F21-31EB-A444-B814-1E3F32BBC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5B6DC-D9C8-A649-BBCB-467A4205E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101E-86BA-3147-9117-0CC0476C486D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0A75F-360C-F049-AE0E-6E53EF8C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44BD-B9F7-4944-BB53-2D6E63CC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C565-4D20-194A-9106-B774603B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3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008B-465E-8143-8714-3410709B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3729C-61DD-4444-961D-0B9FC9CE7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405FF-2618-E24F-A228-8FD5630F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101E-86BA-3147-9117-0CC0476C486D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09E48-881B-474F-B3F8-847412BC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78911-0BC5-8F45-A1DD-F2272C30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C565-4D20-194A-9106-B774603B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7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FFB156-CC75-3447-8B4A-B253EE286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EDB5A0-E9A1-8445-81EC-4560AE46F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C8E2D-3EE7-B24B-82D2-F499621B6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101E-86BA-3147-9117-0CC0476C486D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6B06C-7B09-8D4D-9D06-0231FED3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ECCD-6A01-4649-91D2-2942B264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C565-4D20-194A-9106-B774603B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5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529B-3D18-5A4E-AE6D-6EE061F7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376E0-5D6F-9D48-AA27-7C340C1EA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D99C3-24BC-A940-B3A7-D796DDD2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101E-86BA-3147-9117-0CC0476C486D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FF299-2720-B742-A8DB-0F0A32825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56B5B-4830-884E-B83A-7079C5D6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C565-4D20-194A-9106-B774603B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9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DD112-5672-C744-B1FB-1BC03FAF5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A1BE6-B54A-5B4D-9EEA-E48192977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1923F-C458-E141-8EE6-0CCE7AF4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101E-86BA-3147-9117-0CC0476C486D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FC9FD-44CC-ED44-BB74-5FD98467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FDA4F-53E4-2D4D-86B3-EA39FA58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C565-4D20-194A-9106-B774603B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4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A7DE-D09C-F240-999B-08F186C9B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CB986-69AB-FB45-8BC3-FBCD222B8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3DB9-6DDC-064D-8879-EF972DE01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E320C-411F-9341-8798-82058737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101E-86BA-3147-9117-0CC0476C486D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D1757-67A3-5F46-A63F-5DAD4F2C7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0805A-9444-0C49-94D2-79C48D974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C565-4D20-194A-9106-B774603B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0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2906-5B8E-F94B-8C18-9AE70EA2A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0F83B-C85B-844D-850F-244008113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A7559-F38D-4247-B657-23E647881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B08FD4-9992-D448-929F-821ADCD72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79E4A0-2B49-D049-BC75-5462D7FA6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2DB498-51D9-E84B-86E3-003F7CBD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101E-86BA-3147-9117-0CC0476C486D}" type="datetimeFigureOut">
              <a:rPr lang="en-US" smtClean="0"/>
              <a:t>3/5/24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664819-8C45-C542-A44E-32E86EC74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3CF8C-2631-8B4E-9056-408B788B4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C565-4D20-194A-9106-B774603B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8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793B1-41E2-E740-B25F-CE6B2F8C3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62873D-5637-544A-8201-134E86F6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101E-86BA-3147-9117-0CC0476C486D}" type="datetimeFigureOut">
              <a:rPr lang="en-US" smtClean="0"/>
              <a:t>3/5/24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C182E-97A7-554B-829F-893AB54B2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045DAE-696E-7648-825B-5EB59D116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C565-4D20-194A-9106-B774603B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2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11DFA-323E-8947-B37B-124217D3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101E-86BA-3147-9117-0CC0476C486D}" type="datetimeFigureOut">
              <a:rPr lang="en-US" smtClean="0"/>
              <a:t>3/5/24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FBB4E5-DBA6-AB46-ABC7-DBD2DC3E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D3ED1-8456-0046-9FC3-8F3E466C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C565-4D20-194A-9106-B774603B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3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E980E-78BF-D941-8E4A-B1BE20B32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50B85-3B6D-9943-8E24-EB858BCDB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02B1E-BCD6-B04D-A5DB-359693FFF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9DA4A-DB9C-6641-B436-BD710FE2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101E-86BA-3147-9117-0CC0476C486D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AB3B2-81A5-684F-AFE4-103528102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8874D-1956-2747-913E-F4F39D64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C565-4D20-194A-9106-B774603B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3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6F871-6EA3-AF42-84FD-74D80700F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1AEA37-987F-3946-BB7A-73F1015E0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F495D-EBB2-E84B-90D3-AA3852F48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48C99-E43F-0B4A-9171-9D498471D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101E-86BA-3147-9117-0CC0476C486D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F77AB-2FC1-5546-B578-E2C0E255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156AA-5628-EF46-9A55-9E35566B5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C565-4D20-194A-9106-B774603B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31819-782B-8546-B655-A21565619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AE9B5-195A-3D48-9DA2-E41B5AA24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B9F0B-2366-9A49-AFFB-6A8FA3C11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4101E-86BA-3147-9117-0CC0476C486D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2B6DB-08D4-7843-B848-3D6EB2476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55A9C-4958-1E4F-9007-CC99F6057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C565-4D20-194A-9106-B774603B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0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mishyland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kgmaine.weebly.com/pd-opportunities.htm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88504-CAF4-6F4C-95D4-0AE177C5B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9217"/>
            <a:ext cx="9016538" cy="140425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S-T-R-E-T-C-H Your Teaching</a:t>
            </a:r>
            <a:br>
              <a:rPr lang="en-US" sz="4800" b="1" dirty="0">
                <a:solidFill>
                  <a:srgbClr val="FF0000"/>
                </a:solidFill>
                <a:latin typeface="Arial Rounded MT Bold" panose="020F0704030504030204" pitchFamily="34" charset="77"/>
              </a:rPr>
            </a:br>
            <a:r>
              <a:rPr lang="en-US" sz="2800" b="1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Professional Development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F0EBC-48D1-0647-984E-C16029D07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0729" y="2204358"/>
            <a:ext cx="9960427" cy="2682231"/>
          </a:xfrm>
        </p:spPr>
        <p:txBody>
          <a:bodyPr>
            <a:normAutofit fontScale="32500" lnSpcReduction="20000"/>
          </a:bodyPr>
          <a:lstStyle/>
          <a:p>
            <a:r>
              <a:rPr lang="en-US" sz="5500" dirty="0">
                <a:latin typeface="Arial Rounded MT Bold" panose="020F0704030504030204" pitchFamily="34" charset="77"/>
              </a:rPr>
              <a:t>April 6, 2024</a:t>
            </a:r>
          </a:p>
          <a:p>
            <a:r>
              <a:rPr lang="en-US" sz="5500" dirty="0">
                <a:latin typeface="Arial Rounded MT Bold" panose="020F0704030504030204" pitchFamily="34" charset="77"/>
              </a:rPr>
              <a:t>United Technologies Center, Bangor</a:t>
            </a:r>
          </a:p>
          <a:p>
            <a:r>
              <a:rPr lang="en-US" sz="5500" dirty="0">
                <a:latin typeface="Arial Rounded MT Bold" panose="020F0704030504030204" pitchFamily="34" charset="77"/>
              </a:rPr>
              <a:t>9:00-2:30</a:t>
            </a:r>
          </a:p>
          <a:p>
            <a:endParaRPr lang="en-US" sz="6200" dirty="0">
              <a:latin typeface="Arial Rounded MT Bold" panose="020F0704030504030204" pitchFamily="34" charset="77"/>
            </a:endParaRPr>
          </a:p>
          <a:p>
            <a:pPr algn="l"/>
            <a:r>
              <a:rPr lang="en-US" sz="6200" b="1" dirty="0">
                <a:solidFill>
                  <a:srgbClr val="7030A0"/>
                </a:solidFill>
                <a:latin typeface="Arial Rounded MT Bold" panose="020F0704030504030204" pitchFamily="34" charset="77"/>
              </a:rPr>
              <a:t>Keynote Speaker</a:t>
            </a:r>
            <a:r>
              <a:rPr lang="en-US" sz="6200" dirty="0">
                <a:solidFill>
                  <a:srgbClr val="7030A0"/>
                </a:solidFill>
                <a:latin typeface="Arial Rounded MT Bold" panose="020F0704030504030204" pitchFamily="34" charset="77"/>
              </a:rPr>
              <a:t>:  Jessica Anderson, Attendance Matters: The Basics</a:t>
            </a:r>
          </a:p>
          <a:p>
            <a:pPr algn="l"/>
            <a:r>
              <a:rPr lang="en-US" sz="6200" b="1" u="sng" dirty="0">
                <a:solidFill>
                  <a:srgbClr val="7030A0"/>
                </a:solidFill>
                <a:latin typeface="Arial Rounded MT Bold" panose="020F0704030504030204" pitchFamily="34" charset="77"/>
              </a:rPr>
              <a:t>Workshop sessions include</a:t>
            </a:r>
            <a:r>
              <a:rPr lang="en-US" sz="6200" b="1" dirty="0">
                <a:solidFill>
                  <a:srgbClr val="7030A0"/>
                </a:solidFill>
                <a:latin typeface="Arial Rounded MT Bold" panose="020F0704030504030204" pitchFamily="34" charset="77"/>
              </a:rPr>
              <a:t>: positive behavior management, communication skills, early literacy, school gardens, using AI, designing a STEM project, book banning, the power of music and movement, and helping students prepare for employment, college, and citizenship</a:t>
            </a:r>
            <a:r>
              <a:rPr lang="en-US" sz="5100" b="1" dirty="0">
                <a:solidFill>
                  <a:srgbClr val="7030A0"/>
                </a:solidFill>
                <a:latin typeface="Arial Rounded MT Bold" panose="020F0704030504030204" pitchFamily="34" charset="77"/>
              </a:rPr>
              <a:t>. </a:t>
            </a:r>
            <a:endParaRPr lang="en-US" b="1" dirty="0">
              <a:latin typeface="Arial Rounded MT Bold" panose="020F0704030504030204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F8986-7C29-8742-A8AC-310CEBE92F08}"/>
              </a:ext>
            </a:extLst>
          </p:cNvPr>
          <p:cNvSpPr txBox="1"/>
          <p:nvPr/>
        </p:nvSpPr>
        <p:spPr>
          <a:xfrm>
            <a:off x="930729" y="4886589"/>
            <a:ext cx="267788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77"/>
              </a:rPr>
              <a:t>Registration Fee:</a:t>
            </a:r>
          </a:p>
          <a:p>
            <a:r>
              <a:rPr lang="en-US" sz="1400" dirty="0">
                <a:solidFill>
                  <a:srgbClr val="C00000"/>
                </a:solidFill>
                <a:latin typeface="Arial Rounded MT Bold" panose="020F0704030504030204" pitchFamily="34" charset="77"/>
              </a:rPr>
              <a:t>Early Bird:  $35 (before March 8)  </a:t>
            </a:r>
          </a:p>
          <a:p>
            <a:r>
              <a:rPr lang="en-US" sz="1400" dirty="0">
                <a:solidFill>
                  <a:srgbClr val="C00000"/>
                </a:solidFill>
                <a:latin typeface="Arial Rounded MT Bold" panose="020F0704030504030204" pitchFamily="34" charset="77"/>
              </a:rPr>
              <a:t>Educator - $45</a:t>
            </a:r>
          </a:p>
          <a:p>
            <a:r>
              <a:rPr lang="en-US" sz="1400" dirty="0">
                <a:solidFill>
                  <a:srgbClr val="C00000"/>
                </a:solidFill>
                <a:latin typeface="Arial Rounded MT Bold" panose="020F0704030504030204" pitchFamily="34" charset="77"/>
              </a:rPr>
              <a:t>College Student - $15</a:t>
            </a:r>
          </a:p>
          <a:p>
            <a:r>
              <a:rPr lang="en-US" sz="1400" dirty="0">
                <a:solidFill>
                  <a:srgbClr val="C00000"/>
                </a:solidFill>
                <a:latin typeface="Arial Rounded MT Bold" panose="020F0704030504030204" pitchFamily="34" charset="77"/>
              </a:rPr>
              <a:t>DKG Member = $25</a:t>
            </a:r>
          </a:p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3FB9EC-F362-C346-BD7D-3E7D5361D225}"/>
              </a:ext>
            </a:extLst>
          </p:cNvPr>
          <p:cNvSpPr txBox="1"/>
          <p:nvPr/>
        </p:nvSpPr>
        <p:spPr>
          <a:xfrm>
            <a:off x="3052491" y="5859398"/>
            <a:ext cx="733152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Sponsored by Maine State Organization of DKG International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6434BB-2675-C946-95C4-75BAE6C0E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4392" y="1541544"/>
            <a:ext cx="1483941" cy="1828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2FF60D8-6F69-9D47-BBBD-3746488388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205" y="1541544"/>
            <a:ext cx="1645920" cy="16459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BF6046-0F52-3045-9346-BA434B5E098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10433956" y="4770273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EBDF50-CA59-E84B-9FC8-0C453BE1DC53}"/>
              </a:ext>
            </a:extLst>
          </p:cNvPr>
          <p:cNvSpPr txBox="1"/>
          <p:nvPr/>
        </p:nvSpPr>
        <p:spPr>
          <a:xfrm>
            <a:off x="3354049" y="4923994"/>
            <a:ext cx="6728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/>
              <a:t>To register:  </a:t>
            </a:r>
            <a:r>
              <a:rPr lang="en-US" sz="1900" dirty="0">
                <a:hlinkClick r:id="rId6"/>
              </a:rPr>
              <a:t>https://dkgmaine.weebly.com/pd-opportunities.htm</a:t>
            </a:r>
            <a:endParaRPr lang="en-US" sz="1900" dirty="0"/>
          </a:p>
          <a:p>
            <a:r>
              <a:rPr lang="en-US" sz="1900" b="1" dirty="0"/>
              <a:t>Questions:  </a:t>
            </a:r>
            <a:r>
              <a:rPr lang="en-US" sz="1900" dirty="0"/>
              <a:t>Mary Hyland, </a:t>
            </a:r>
            <a:r>
              <a:rPr lang="en-US" sz="1900" dirty="0">
                <a:hlinkClick r:id="rId7"/>
              </a:rPr>
              <a:t>mishyland@gmail.com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136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S-T-R-E-T-C-H Your Teaching Professional Development Workshop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S-T-R-E-T-C-H Your Teaching Professional Development Workshop</dc:title>
  <dc:creator>Eric Hendrickson</dc:creator>
  <cp:lastModifiedBy>Eric Hendrickson</cp:lastModifiedBy>
  <cp:revision>12</cp:revision>
  <dcterms:created xsi:type="dcterms:W3CDTF">2023-02-27T17:53:19Z</dcterms:created>
  <dcterms:modified xsi:type="dcterms:W3CDTF">2024-03-05T12:24:06Z</dcterms:modified>
</cp:coreProperties>
</file>